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2" d="100"/>
          <a:sy n="62" d="100"/>
        </p:scale>
        <p:origin x="123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CuadroTexto 2">
            <a:extLst>
              <a:ext uri="{FF2B5EF4-FFF2-40B4-BE49-F238E27FC236}">
                <a16:creationId xmlns:a16="http://schemas.microsoft.com/office/drawing/2014/main" id="{1BBF6610-1021-4C40-9F76-8E533E04056D}"/>
              </a:ext>
            </a:extLst>
          </p:cNvPr>
          <p:cNvSpPr txBox="1"/>
          <p:nvPr/>
        </p:nvSpPr>
        <p:spPr>
          <a:xfrm>
            <a:off x="889820" y="4742481"/>
            <a:ext cx="2628295" cy="369332"/>
          </a:xfrm>
          <a:prstGeom prst="rect">
            <a:avLst/>
          </a:prstGeom>
          <a:noFill/>
        </p:spPr>
        <p:txBody>
          <a:bodyPr wrap="square" rtlCol="0">
            <a:spAutoFit/>
          </a:bodyPr>
          <a:lstStyle/>
          <a:p>
            <a:r>
              <a:rPr lang="es-PE" b="1" dirty="0">
                <a:solidFill>
                  <a:schemeClr val="bg1"/>
                </a:solidFill>
              </a:rPr>
              <a:t>Silvana Cabana</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https://github.com/ziilvanax/IBM-Data-Science-Capstone-SpaceX-main/blob/main/Data%20Wrangling.ipynb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https://github.com/ziilvanax/IBM-Data-Science-Capstone-SpaceX-main/blob/main/EDA%20with%20Data%20Visualization.ipynb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https://github.com/ziilvanax/IBM-Data-Science-Capstone-SpaceX-main/blob/main/app.py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https://github.com/ziilvanax/IBM-Data-Science-Capstone-SpaceX-main/blob/main/Machine%20Learning%20Prediction.ipynb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https://github.com/ziilvanax/IBM-Data-Science-Capstone-SpaceX-main/blob/main/Data%20Collection%20API.ipynb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https://github.com/ziilvanax/IBM-Data-Science-Capstone-SpaceX-main/blob/main/Data%20Collection%20with%20Web%20Scraping.ipynb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purl.org/dc/term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1333</TotalTime>
  <Words>1788</Words>
  <Application>Microsoft Office PowerPoint</Application>
  <PresentationFormat>Panorámica</PresentationFormat>
  <Paragraphs>205</Paragraphs>
  <Slides>46</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Silvana Cabana</dc:creator>
  <cp:lastModifiedBy>Equipo</cp:lastModifiedBy>
  <cp:revision>200</cp:revision>
  <dcterms:created xsi:type="dcterms:W3CDTF">2021-04-29T18:58:34Z</dcterms:created>
  <dcterms:modified xsi:type="dcterms:W3CDTF">2023-06-22T01:11:17Z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